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4" userDrawn="1">
          <p15:clr>
            <a:srgbClr val="A4A3A4"/>
          </p15:clr>
        </p15:guide>
        <p15:guide id="2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72"/>
      </p:cViewPr>
      <p:guideLst>
        <p:guide orient="horz" pos="3294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4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86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2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29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6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87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72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60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65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32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92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2C82-E7C5-4FD5-869B-C649B4BE634B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2FC2-F06F-4BF3-9F4A-BA4DB4633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84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1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8074" y="2199942"/>
            <a:ext cx="11035823" cy="2812212"/>
          </a:xfrm>
        </p:spPr>
        <p:txBody>
          <a:bodyPr>
            <a:normAutofit/>
          </a:bodyPr>
          <a:lstStyle/>
          <a:p>
            <a:r>
              <a:rPr lang="fr-FR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stra A" panose="02000503030000020000" pitchFamily="2" charset="0"/>
                <a:cs typeface="Arial" panose="020B0604020202020204" pitchFamily="34" charset="0"/>
              </a:rPr>
              <a:t>Titre de la présentation</a:t>
            </a: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ll" panose="020F0602050406030203" pitchFamily="34" charset="0"/>
                <a:ea typeface="Brill" panose="020F0602050406030203" pitchFamily="34" charset="0"/>
                <a:cs typeface="Arial" panose="020B0604020202020204" pitchFamily="34" charset="0"/>
              </a:rPr>
              <a:t>S</a:t>
            </a: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ll" panose="020F0602050406030203" pitchFamily="34" charset="0"/>
                <a:ea typeface="Brill" panose="020F0602050406030203" pitchFamily="34" charset="0"/>
                <a:cs typeface="Brill Roman"/>
              </a:rPr>
              <a:t>ous-titre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ll" panose="020F0602050406030203" pitchFamily="34" charset="0"/>
              <a:ea typeface="Brill" panose="020F0602050406030203" pitchFamily="34" charset="0"/>
              <a:cs typeface="Brill Roman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25" y="375466"/>
            <a:ext cx="3468650" cy="11780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25986" y="5245067"/>
            <a:ext cx="5555226" cy="160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stra Symbol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%ÍL</a:t>
            </a:r>
            <a:endParaRPr lang="fr-FR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32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9656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chemeClr val="accent5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Titre de la page</a:t>
            </a:r>
            <a:endParaRPr lang="fr-FR" sz="5400" dirty="0">
              <a:solidFill>
                <a:schemeClr val="accent5"/>
              </a:solidFill>
              <a:latin typeface="Unistra A" panose="02000503030000020000" pitchFamily="2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5949003"/>
            <a:ext cx="7086600" cy="680952"/>
          </a:xfr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30879"/>
            <a:ext cx="4858512" cy="21061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128978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Udipid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que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prerum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ium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es et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quassita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nonsequ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asitias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etus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nus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everferio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bero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ipissitias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voloreperora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dist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eum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iscimint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porruptur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unt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.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Edicto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maximin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niam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qui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doluptibus</a:t>
            </a:r>
            <a:r>
              <a:rPr lang="fr-FR" sz="2400" kern="100" dirty="0" smtClean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latin typeface="Brill" panose="020F0602050406030203" pitchFamily="34" charset="0"/>
              <a:ea typeface="Brill" panose="020F0602050406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343192"/>
            <a:ext cx="109397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Andebis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molupta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tenihit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harum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fugit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officae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volupta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nonecus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cone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nectemquo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corem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quaturi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oribus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dem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pedipsu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nducilibus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con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ratum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que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voluptatus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solupta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spelect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emporer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spedite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ssuntiae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quibus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dolorae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lam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imporero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exere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ipsaperi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quaturi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omni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dolupta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tiisquo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tem. Nam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sum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fugiae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niscide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dolore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cus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sus, to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blandes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sitibus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tectatem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hicipsum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lacea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velessum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voluptate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voluptae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ipsanditat.Lestiis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est, culpa id minus.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Lesti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rest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que sus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vollupta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corat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essim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aceaqui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venda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err="1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etur</a:t>
            </a:r>
            <a:r>
              <a:rPr lang="fr-FR" sz="2400" kern="100" dirty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 smtClean="0"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?</a:t>
            </a:r>
            <a:endParaRPr lang="fr-FR" sz="2400" kern="100" dirty="0">
              <a:latin typeface="Brill" panose="020F0602050406030203" pitchFamily="34" charset="0"/>
              <a:ea typeface="Brill" panose="020F060205040603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73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1895" y="29436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stra A" panose="02000503030000020000" pitchFamily="2" charset="0"/>
                <a:cs typeface="Arial" panose="020B0604020202020204" pitchFamily="34" charset="0"/>
              </a:rPr>
              <a:t>Première partie</a:t>
            </a:r>
            <a:endParaRPr lang="fr-FR" sz="8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nistra A" panose="02000503030000020000" pitchFamily="2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368300"/>
            <a:ext cx="3468650" cy="11780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25986" y="5245067"/>
            <a:ext cx="5555226" cy="160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stra Symbol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%ÍL</a:t>
            </a:r>
            <a:endParaRPr lang="fr-FR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4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>
                <a:solidFill>
                  <a:schemeClr val="accent5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Titre de la page</a:t>
            </a:r>
            <a:endParaRPr lang="fr-FR" sz="5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71424"/>
            <a:ext cx="7086600" cy="6809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457008"/>
            <a:ext cx="2555240" cy="423324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57580" y="1612217"/>
            <a:ext cx="24358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F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Udipid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que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prerum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ium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es et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quassita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nonsequ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asitias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etus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nus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everferio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bero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ipissitias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voloreperora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dist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eum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iscimint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porruptur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unt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.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Edicto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maximin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niam</a:t>
            </a:r>
            <a:r>
              <a:rPr lang="fr-FR" sz="2000" kern="100" dirty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qui </a:t>
            </a:r>
            <a:r>
              <a:rPr lang="fr-FR" sz="2000" kern="100" dirty="0" err="1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doluptibus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56106" y="1443596"/>
            <a:ext cx="2595384" cy="423324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616589" y="1598805"/>
            <a:ext cx="225805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F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Udipid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que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prerum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ium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es et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quassita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nonsequ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asitias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etus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nus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everferio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bero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ipissitias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voloreperora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dist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eum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iscimint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porruptur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unt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.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Edicto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maximin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niam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qui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doluptibus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5131" y="1443596"/>
            <a:ext cx="2595384" cy="423324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9395614" y="1598805"/>
            <a:ext cx="225805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F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Udipid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que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prerum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ium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es et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quassita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nonsequ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asitias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etus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nus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everferio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bero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ipissitias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voloreperora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dist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eum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iscimint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porruptur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unt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.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Edicto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maximin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niam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qui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doluptibus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7081" y="1443596"/>
            <a:ext cx="2595384" cy="423324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837564" y="1598805"/>
            <a:ext cx="225805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F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Udipid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que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prerum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ium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es et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quassita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nonsequ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asitias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etus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nus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everferio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bero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ipissitias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voloreperora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dist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eum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iscimint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aut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porruptur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,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unt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.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Edicto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maximin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niam</a:t>
            </a:r>
            <a:r>
              <a:rPr lang="fr-FR" sz="2000" kern="100" dirty="0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 qui </a:t>
            </a:r>
            <a:r>
              <a:rPr lang="fr-FR" sz="2000" kern="100" dirty="0" err="1" smtClean="0">
                <a:solidFill>
                  <a:schemeClr val="bg1"/>
                </a:solidFill>
                <a:latin typeface="Brill" panose="020F0602050406030203" pitchFamily="34" charset="0"/>
                <a:ea typeface="Brill" panose="020F0602050406030203" pitchFamily="34" charset="0"/>
                <a:cs typeface="Times New Roman" panose="02020603050405020304" pitchFamily="18" charset="0"/>
              </a:rPr>
              <a:t>doluptibus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02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8100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chemeClr val="accent5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Titre de la page</a:t>
            </a:r>
            <a:endParaRPr lang="fr-FR" sz="5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219200"/>
            <a:ext cx="11053763" cy="495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>
                <a:solidFill>
                  <a:schemeClr val="accent2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Sous-titre</a:t>
            </a:r>
            <a:endParaRPr lang="fr-FR" sz="4000" dirty="0" smtClean="0">
              <a:solidFill>
                <a:schemeClr val="accent2"/>
              </a:solidFill>
              <a:latin typeface="Unistra A" panose="02000503030000020000" pitchFamily="2" charset="0"/>
              <a:cs typeface="Arial" panose="020B0604020202020204" pitchFamily="34" charset="0"/>
            </a:endParaRPr>
          </a:p>
          <a:p>
            <a:pPr marL="173037" indent="0">
              <a:buNone/>
            </a:pPr>
            <a:r>
              <a:rPr lang="fr-FR" sz="2400" dirty="0" smtClean="0">
                <a:latin typeface="Brill" panose="020F0602050406030203" pitchFamily="34" charset="0"/>
                <a:ea typeface="Brill" panose="020F0602050406030203" pitchFamily="34" charset="0"/>
                <a:cs typeface="Arial" panose="020B0604020202020204" pitchFamily="34" charset="0"/>
              </a:rPr>
              <a:t>Texte</a:t>
            </a:r>
            <a:endParaRPr lang="fr-FR" sz="2400" i="1" dirty="0" smtClean="0"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fr-FR" sz="4000" dirty="0">
                <a:solidFill>
                  <a:schemeClr val="accent2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Sous-titre </a:t>
            </a:r>
            <a:r>
              <a:rPr lang="fr-FR" sz="4000" dirty="0" smtClean="0">
                <a:solidFill>
                  <a:schemeClr val="accent2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professionnelles</a:t>
            </a:r>
          </a:p>
          <a:p>
            <a:pPr marL="173037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FR" sz="2400" dirty="0" smtClean="0">
                <a:latin typeface="Brill" panose="020F0602050406030203" pitchFamily="34" charset="0"/>
                <a:ea typeface="Brill" panose="020F0602050406030203" pitchFamily="34" charset="0"/>
                <a:cs typeface="Arial" panose="020B0604020202020204" pitchFamily="34" charset="0"/>
              </a:rPr>
              <a:t>Texte</a:t>
            </a:r>
            <a:endParaRPr lang="fr-FR" sz="2400" i="1" dirty="0" smtClean="0"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  <a:p>
            <a:pPr marL="276225" indent="-276225">
              <a:lnSpc>
                <a:spcPct val="110000"/>
              </a:lnSpc>
              <a:spcBef>
                <a:spcPts val="1200"/>
              </a:spcBef>
              <a:buNone/>
            </a:pPr>
            <a:r>
              <a:rPr lang="fr-FR" sz="4000" dirty="0" smtClean="0">
                <a:solidFill>
                  <a:schemeClr val="accent2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Sous-titre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dirty="0" smtClean="0">
                <a:latin typeface="Brill" panose="020F0602050406030203" pitchFamily="34" charset="0"/>
                <a:ea typeface="Brill" panose="020F0602050406030203" pitchFamily="34" charset="0"/>
                <a:cs typeface="Arial" panose="020B0604020202020204" pitchFamily="34" charset="0"/>
              </a:rPr>
              <a:t>Texte</a:t>
            </a:r>
            <a:endParaRPr lang="fr-FR" sz="2400" dirty="0"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6032384"/>
            <a:ext cx="7086600" cy="6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7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25" y="375466"/>
            <a:ext cx="3468650" cy="11780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25986" y="5245067"/>
            <a:ext cx="5555226" cy="160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stra Symbol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%ÍL</a:t>
            </a:r>
            <a:endParaRPr lang="fr-FR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08074" y="2199942"/>
            <a:ext cx="11035823" cy="2812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stra A" panose="02000503030000020000" pitchFamily="2" charset="0"/>
                <a:cs typeface="Arial" panose="020B0604020202020204" pitchFamily="34" charset="0"/>
              </a:rPr>
              <a:t>Deuxième partie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ll" panose="020F0602050406030203" pitchFamily="34" charset="0"/>
              <a:ea typeface="Brill" panose="020F0602050406030203" pitchFamily="34" charset="0"/>
              <a:cs typeface="Brill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165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8100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chemeClr val="accent5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Titre de la page</a:t>
            </a:r>
            <a:endParaRPr lang="fr-FR" sz="5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219200"/>
            <a:ext cx="11053763" cy="495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>
                <a:solidFill>
                  <a:schemeClr val="accent2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Sous-titre</a:t>
            </a:r>
            <a:endParaRPr lang="fr-FR" sz="4000" dirty="0" smtClean="0">
              <a:solidFill>
                <a:schemeClr val="accent2"/>
              </a:solidFill>
              <a:latin typeface="Unistra A" panose="02000503030000020000" pitchFamily="2" charset="0"/>
              <a:cs typeface="Arial" panose="020B0604020202020204" pitchFamily="34" charset="0"/>
            </a:endParaRPr>
          </a:p>
          <a:p>
            <a:pPr marL="173037" indent="0">
              <a:buNone/>
            </a:pPr>
            <a:r>
              <a:rPr lang="fr-FR" sz="2400" dirty="0" smtClean="0">
                <a:latin typeface="Brill" panose="020F0602050406030203" pitchFamily="34" charset="0"/>
                <a:ea typeface="Brill" panose="020F0602050406030203" pitchFamily="34" charset="0"/>
                <a:cs typeface="Arial" panose="020B0604020202020204" pitchFamily="34" charset="0"/>
              </a:rPr>
              <a:t>Texte</a:t>
            </a:r>
            <a:endParaRPr lang="fr-FR" sz="2400" i="1" dirty="0" smtClean="0"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fr-FR" sz="4000" dirty="0">
                <a:solidFill>
                  <a:schemeClr val="accent2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Sous-titre </a:t>
            </a:r>
            <a:r>
              <a:rPr lang="fr-FR" sz="4000" dirty="0" smtClean="0">
                <a:solidFill>
                  <a:schemeClr val="accent2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professionnelles</a:t>
            </a:r>
          </a:p>
          <a:p>
            <a:pPr marL="173037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FR" sz="2400" dirty="0" smtClean="0">
                <a:latin typeface="Brill" panose="020F0602050406030203" pitchFamily="34" charset="0"/>
                <a:ea typeface="Brill" panose="020F0602050406030203" pitchFamily="34" charset="0"/>
                <a:cs typeface="Arial" panose="020B0604020202020204" pitchFamily="34" charset="0"/>
              </a:rPr>
              <a:t>Texte</a:t>
            </a:r>
            <a:endParaRPr lang="fr-FR" sz="2400" i="1" dirty="0" smtClean="0"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  <a:p>
            <a:pPr marL="276225" indent="-276225">
              <a:lnSpc>
                <a:spcPct val="110000"/>
              </a:lnSpc>
              <a:spcBef>
                <a:spcPts val="1200"/>
              </a:spcBef>
              <a:buNone/>
            </a:pPr>
            <a:r>
              <a:rPr lang="fr-FR" sz="4000" dirty="0" smtClean="0">
                <a:solidFill>
                  <a:schemeClr val="accent2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Sous-titre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dirty="0" smtClean="0">
                <a:latin typeface="Brill" panose="020F0602050406030203" pitchFamily="34" charset="0"/>
                <a:ea typeface="Brill" panose="020F0602050406030203" pitchFamily="34" charset="0"/>
                <a:cs typeface="Arial" panose="020B0604020202020204" pitchFamily="34" charset="0"/>
              </a:rPr>
              <a:t>Texte</a:t>
            </a:r>
            <a:endParaRPr lang="fr-FR" sz="2400" dirty="0">
              <a:latin typeface="Brill" panose="020F0602050406030203" pitchFamily="34" charset="0"/>
              <a:ea typeface="Brill" panose="020F0602050406030203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6032384"/>
            <a:ext cx="7086600" cy="6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7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281</Words>
  <Application>Microsoft Office PowerPoint</Application>
  <PresentationFormat>Grand écran</PresentationFormat>
  <Paragraphs>30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Brill</vt:lpstr>
      <vt:lpstr>Brill Roman</vt:lpstr>
      <vt:lpstr>Calibri</vt:lpstr>
      <vt:lpstr>Calibri Light</vt:lpstr>
      <vt:lpstr>Times New Roman</vt:lpstr>
      <vt:lpstr>Unistra A</vt:lpstr>
      <vt:lpstr>Unistra Symbol</vt:lpstr>
      <vt:lpstr>Thème Office</vt:lpstr>
      <vt:lpstr>Titre de la présentation Sous-titre</vt:lpstr>
      <vt:lpstr>Titre de la page</vt:lpstr>
      <vt:lpstr>Première partie</vt:lpstr>
      <vt:lpstr>Titre de la page</vt:lpstr>
      <vt:lpstr>Titre de la page</vt:lpstr>
      <vt:lpstr>Présentation PowerPoint</vt:lpstr>
      <vt:lpstr>Titre de la page</vt:lpstr>
    </vt:vector>
  </TitlesOfParts>
  <Company>OU=Direction,OU=ADM,OU=EPE,OU=Ordinateurs,DC=di,DC=ad,DC=unistra,DC=fr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Enseigner, un métier qui s’apprend</dc:title>
  <dc:creator>LAKRAA Myriam</dc:creator>
  <cp:lastModifiedBy>LAKRAA Myriam</cp:lastModifiedBy>
  <cp:revision>50</cp:revision>
  <dcterms:created xsi:type="dcterms:W3CDTF">2018-02-13T08:17:50Z</dcterms:created>
  <dcterms:modified xsi:type="dcterms:W3CDTF">2018-02-19T15:11:49Z</dcterms:modified>
</cp:coreProperties>
</file>